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8" r:id="rId4"/>
    <p:sldId id="264" r:id="rId5"/>
    <p:sldId id="265" r:id="rId6"/>
    <p:sldId id="262" r:id="rId7"/>
    <p:sldId id="263" r:id="rId8"/>
    <p:sldId id="259" r:id="rId9"/>
    <p:sldId id="261" r:id="rId10"/>
    <p:sldId id="260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png>
</file>

<file path=ppt/media/image22.png>
</file>

<file path=ppt/media/image23.jp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18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761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484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36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72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90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092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64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60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8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551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DD4029-A4CB-4CBC-B13F-0301A7FBA993}" type="datetimeFigureOut">
              <a:rPr lang="en-US" smtClean="0"/>
              <a:t>8/4/2017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876484-F5D5-42C8-9931-21C936583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46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31"/>
          <a:stretch/>
        </p:blipFill>
        <p:spPr>
          <a:xfrm>
            <a:off x="0" y="0"/>
            <a:ext cx="12191999" cy="6858000"/>
          </a:xfrm>
        </p:spPr>
      </p:pic>
      <p:sp>
        <p:nvSpPr>
          <p:cNvPr id="5" name="TextBox 4"/>
          <p:cNvSpPr txBox="1"/>
          <p:nvPr/>
        </p:nvSpPr>
        <p:spPr>
          <a:xfrm>
            <a:off x="3425734" y="1027906"/>
            <a:ext cx="556477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>
                <a:latin typeface="Gill Sans Ultra Bold Condensed" panose="020B0A06020104020203" pitchFamily="34" charset="0"/>
              </a:rPr>
              <a:t>THE   GAME</a:t>
            </a:r>
            <a:endParaRPr lang="en-US" sz="66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307771" y="4946469"/>
            <a:ext cx="77157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latin typeface="Gill Sans Ultra Bold Condensed" panose="020B0A06020104020203" pitchFamily="34" charset="0"/>
              </a:rPr>
              <a:t>   “POKEMON”</a:t>
            </a:r>
            <a:endParaRPr lang="en-US" sz="8000" dirty="0">
              <a:latin typeface="Gill Sans Ultra Bold Condensed" panose="020B0A06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7894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7" name="TextBox 6"/>
          <p:cNvSpPr txBox="1"/>
          <p:nvPr/>
        </p:nvSpPr>
        <p:spPr>
          <a:xfrm>
            <a:off x="661851" y="478971"/>
            <a:ext cx="47374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ill Sans Ultra Bold Condensed" panose="020B0A06020104020203" pitchFamily="34" charset="0"/>
              </a:rPr>
              <a:t>WHY USER WILL PLAY THE GAME  ???</a:t>
            </a:r>
            <a:endParaRPr lang="en-US" sz="3200" dirty="0">
              <a:latin typeface="Gill Sans Ultra Bold Condensed" panose="020B0A06020104020203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1863634"/>
            <a:ext cx="431727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Haettenschweiler" panose="020B0706040902060204" pitchFamily="34" charset="0"/>
              </a:rPr>
              <a:t>*Thrilling Gameplay</a:t>
            </a:r>
          </a:p>
          <a:p>
            <a:endParaRPr lang="en-US" sz="2800" dirty="0">
              <a:latin typeface="Haettenschweiler" panose="020B0706040902060204" pitchFamily="34" charset="0"/>
            </a:endParaRPr>
          </a:p>
          <a:p>
            <a:r>
              <a:rPr lang="en-US" sz="2800" dirty="0" smtClean="0">
                <a:latin typeface="Haettenschweiler" panose="020B0706040902060204" pitchFamily="34" charset="0"/>
              </a:rPr>
              <a:t>*Addictive </a:t>
            </a:r>
          </a:p>
          <a:p>
            <a:endParaRPr lang="en-US" sz="2800" dirty="0">
              <a:latin typeface="Haettenschweiler" panose="020B0706040902060204" pitchFamily="34" charset="0"/>
            </a:endParaRPr>
          </a:p>
          <a:p>
            <a:r>
              <a:rPr lang="en-US" sz="2800" dirty="0" smtClean="0">
                <a:latin typeface="Haettenschweiler" panose="020B0706040902060204" pitchFamily="34" charset="0"/>
              </a:rPr>
              <a:t>*Various Types of </a:t>
            </a:r>
            <a:r>
              <a:rPr lang="en-US" sz="2800" dirty="0" err="1" smtClean="0">
                <a:latin typeface="Haettenschweiler" panose="020B0706040902060204" pitchFamily="34" charset="0"/>
              </a:rPr>
              <a:t>Pokemons</a:t>
            </a:r>
            <a:endParaRPr lang="en-US" sz="2800" dirty="0" smtClean="0">
              <a:latin typeface="Haettenschweiler" panose="020B0706040902060204" pitchFamily="34" charset="0"/>
            </a:endParaRPr>
          </a:p>
          <a:p>
            <a:endParaRPr lang="en-US" sz="2800" dirty="0">
              <a:latin typeface="Haettenschweiler" panose="020B0706040902060204" pitchFamily="34" charset="0"/>
            </a:endParaRPr>
          </a:p>
          <a:p>
            <a:r>
              <a:rPr lang="en-US" sz="2800" dirty="0" smtClean="0">
                <a:latin typeface="Haettenschweiler" panose="020B0706040902060204" pitchFamily="34" charset="0"/>
              </a:rPr>
              <a:t>*Not So Easy to Complete </a:t>
            </a:r>
          </a:p>
          <a:p>
            <a:endParaRPr lang="en-US" sz="2800" dirty="0">
              <a:latin typeface="Haettenschweiler" panose="020B0706040902060204" pitchFamily="34" charset="0"/>
            </a:endParaRPr>
          </a:p>
          <a:p>
            <a:r>
              <a:rPr lang="en-US" sz="2800" dirty="0" smtClean="0">
                <a:latin typeface="Haettenschweiler" panose="020B0706040902060204" pitchFamily="34" charset="0"/>
              </a:rPr>
              <a:t>*Opponents are not </a:t>
            </a:r>
            <a:r>
              <a:rPr lang="en-US" sz="2800" dirty="0" err="1" smtClean="0">
                <a:latin typeface="Haettenschweiler" panose="020B0706040902060204" pitchFamily="34" charset="0"/>
              </a:rPr>
              <a:t>dumb,They</a:t>
            </a:r>
            <a:r>
              <a:rPr lang="en-US" sz="2800" dirty="0" smtClean="0">
                <a:latin typeface="Haettenschweiler" panose="020B0706040902060204" pitchFamily="34" charset="0"/>
              </a:rPr>
              <a:t> will Hit You Back According to Your Position</a:t>
            </a:r>
            <a:endParaRPr lang="en-US" sz="2800" dirty="0"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69914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09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705394" y="592183"/>
            <a:ext cx="49551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ill Sans Ultra Bold Condensed" panose="020B0A06020104020203" pitchFamily="34" charset="0"/>
              </a:rPr>
              <a:t>Let’s Enjoy The Game “POKEMON”…….</a:t>
            </a:r>
            <a:endParaRPr lang="en-US" sz="32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36320" y="4598126"/>
            <a:ext cx="5050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Haettenschweiler" panose="020B0706040902060204" pitchFamily="34" charset="0"/>
              </a:rPr>
              <a:t>T H A N K       Y O U      A L </a:t>
            </a:r>
            <a:r>
              <a:rPr lang="en-US" sz="3600" dirty="0" err="1" smtClean="0">
                <a:latin typeface="Haettenschweiler" panose="020B0706040902060204" pitchFamily="34" charset="0"/>
              </a:rPr>
              <a:t>L</a:t>
            </a:r>
            <a:r>
              <a:rPr lang="en-US" sz="3600" dirty="0" smtClean="0">
                <a:latin typeface="Haettenschweiler" panose="020B0706040902060204" pitchFamily="34" charset="0"/>
              </a:rPr>
              <a:t> </a:t>
            </a:r>
            <a:endParaRPr lang="en-US" sz="3600" dirty="0"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34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67794" y="661851"/>
            <a:ext cx="569540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Haettenschweiler" panose="020B0706040902060204" pitchFamily="34" charset="0"/>
              </a:rPr>
              <a:t>Devopriya     Tirtho</a:t>
            </a:r>
          </a:p>
          <a:p>
            <a:endParaRPr lang="en-US" sz="4000" dirty="0">
              <a:latin typeface="Haettenschweiler" panose="020B0706040902060204" pitchFamily="34" charset="0"/>
            </a:endParaRPr>
          </a:p>
          <a:p>
            <a:r>
              <a:rPr lang="en-US" sz="4000" dirty="0" smtClean="0">
                <a:latin typeface="Haettenschweiler" panose="020B0706040902060204" pitchFamily="34" charset="0"/>
              </a:rPr>
              <a:t>16-02-04-033</a:t>
            </a:r>
          </a:p>
          <a:p>
            <a:endParaRPr lang="en-US" sz="4000" dirty="0">
              <a:latin typeface="Haettenschweiler" panose="020B0706040902060204" pitchFamily="34" charset="0"/>
            </a:endParaRPr>
          </a:p>
          <a:p>
            <a:endParaRPr lang="en-US" sz="4000" dirty="0" smtClean="0">
              <a:latin typeface="Haettenschweiler" panose="020B0706040902060204" pitchFamily="34" charset="0"/>
            </a:endParaRPr>
          </a:p>
          <a:p>
            <a:r>
              <a:rPr lang="en-US" sz="4000" dirty="0" err="1" smtClean="0">
                <a:latin typeface="Haettenschweiler" panose="020B0706040902060204" pitchFamily="34" charset="0"/>
              </a:rPr>
              <a:t>Rashedun</a:t>
            </a:r>
            <a:r>
              <a:rPr lang="en-US" sz="4000" dirty="0" smtClean="0">
                <a:latin typeface="Haettenschweiler" panose="020B0706040902060204" pitchFamily="34" charset="0"/>
              </a:rPr>
              <a:t>   </a:t>
            </a:r>
            <a:r>
              <a:rPr lang="en-US" sz="4000" dirty="0" err="1" smtClean="0">
                <a:latin typeface="Haettenschweiler" panose="020B0706040902060204" pitchFamily="34" charset="0"/>
              </a:rPr>
              <a:t>Nobi</a:t>
            </a:r>
            <a:r>
              <a:rPr lang="en-US" sz="4000" dirty="0" smtClean="0">
                <a:latin typeface="Haettenschweiler" panose="020B0706040902060204" pitchFamily="34" charset="0"/>
              </a:rPr>
              <a:t>    </a:t>
            </a:r>
            <a:r>
              <a:rPr lang="en-US" sz="4000" dirty="0" err="1" smtClean="0">
                <a:latin typeface="Haettenschweiler" panose="020B0706040902060204" pitchFamily="34" charset="0"/>
              </a:rPr>
              <a:t>Nirzhor</a:t>
            </a:r>
            <a:endParaRPr lang="en-US" sz="4000" dirty="0" smtClean="0">
              <a:latin typeface="Haettenschweiler" panose="020B0706040902060204" pitchFamily="34" charset="0"/>
            </a:endParaRPr>
          </a:p>
          <a:p>
            <a:endParaRPr lang="en-US" sz="4000" dirty="0">
              <a:latin typeface="Haettenschweiler" panose="020B0706040902060204" pitchFamily="34" charset="0"/>
            </a:endParaRPr>
          </a:p>
          <a:p>
            <a:r>
              <a:rPr lang="en-US" sz="4000" dirty="0" smtClean="0">
                <a:latin typeface="Haettenschweiler" panose="020B0706040902060204" pitchFamily="34" charset="0"/>
              </a:rPr>
              <a:t>16-02-04-039</a:t>
            </a:r>
            <a:endParaRPr lang="en-US" sz="4000" dirty="0"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708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1140823" y="1036320"/>
            <a:ext cx="55996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Franklin Gothic Heavy" panose="020B0903020102020204" pitchFamily="34" charset="0"/>
              </a:rPr>
              <a:t> </a:t>
            </a:r>
            <a:r>
              <a:rPr lang="en-US" sz="2800" dirty="0" smtClean="0">
                <a:latin typeface="Franklin Gothic Heavy" panose="020B0903020102020204" pitchFamily="34" charset="0"/>
              </a:rPr>
              <a:t>  * </a:t>
            </a:r>
            <a:r>
              <a:rPr lang="en-US" sz="2800" dirty="0" smtClean="0">
                <a:latin typeface="Gill Sans Ultra Bold Condensed" panose="020B0A06020104020203" pitchFamily="34" charset="0"/>
              </a:rPr>
              <a:t>Project Type:   Computer Game</a:t>
            </a:r>
          </a:p>
          <a:p>
            <a:pPr algn="ctr"/>
            <a:endParaRPr lang="en-US" sz="2800" dirty="0">
              <a:latin typeface="Gill Sans Ultra Bold Condensed" panose="020B0A06020104020203" pitchFamily="34" charset="0"/>
            </a:endParaRPr>
          </a:p>
          <a:p>
            <a:pPr algn="ctr"/>
            <a:endParaRPr lang="en-US" sz="2800" dirty="0" smtClean="0">
              <a:latin typeface="Gill Sans Ultra Bold Condensed" panose="020B0A060201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Gill Sans Ultra Bold Condensed" panose="020B0A06020104020203" pitchFamily="34" charset="0"/>
              </a:rPr>
              <a:t>Used Software: Visual Studio 2010,2017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800" dirty="0">
              <a:latin typeface="Gill Sans Ultra Bold Condensed" panose="020B0A06020104020203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Franklin Gothic Heavy" panose="020B0903020102020204" pitchFamily="34" charset="0"/>
              </a:rPr>
              <a:t>Project Name: </a:t>
            </a:r>
            <a:r>
              <a:rPr lang="en-US" sz="2800" dirty="0" err="1" smtClean="0">
                <a:latin typeface="Franklin Gothic Heavy" panose="020B0903020102020204" pitchFamily="34" charset="0"/>
              </a:rPr>
              <a:t>Pokemon</a:t>
            </a:r>
            <a:r>
              <a:rPr lang="en-US" sz="2800" dirty="0" smtClean="0">
                <a:latin typeface="Franklin Gothic Heavy" panose="020B0903020102020204" pitchFamily="34" charset="0"/>
              </a:rPr>
              <a:t>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sz="2800" dirty="0">
              <a:latin typeface="Franklin Gothic Heavy" panose="020B09030201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Franklin Gothic Heavy" panose="020B0903020102020204" pitchFamily="34" charset="0"/>
              </a:rPr>
              <a:t>Inspired </a:t>
            </a:r>
            <a:r>
              <a:rPr lang="en-US" sz="2800" dirty="0" err="1" smtClean="0">
                <a:latin typeface="Franklin Gothic Heavy" panose="020B0903020102020204" pitchFamily="34" charset="0"/>
              </a:rPr>
              <a:t>By:Pokemon</a:t>
            </a:r>
            <a:r>
              <a:rPr lang="en-US" sz="2800" dirty="0" smtClean="0">
                <a:latin typeface="Franklin Gothic Heavy" panose="020B0903020102020204" pitchFamily="34" charset="0"/>
              </a:rPr>
              <a:t> Anime</a:t>
            </a:r>
          </a:p>
        </p:txBody>
      </p:sp>
    </p:spTree>
    <p:extLst>
      <p:ext uri="{BB962C8B-B14F-4D97-AF65-F5344CB8AC3E}">
        <p14:creationId xmlns:p14="http://schemas.microsoft.com/office/powerpoint/2010/main" val="365427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975360" y="644434"/>
            <a:ext cx="457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Gill Sans Ultra Bold Condensed" panose="020B0A06020104020203" pitchFamily="34" charset="0"/>
              </a:rPr>
              <a:t>                     </a:t>
            </a:r>
            <a:r>
              <a:rPr lang="en-US" sz="4800" dirty="0" smtClean="0">
                <a:latin typeface="Gill Sans Ultra Bold Condensed" panose="020B0A06020104020203" pitchFamily="34" charset="0"/>
              </a:rPr>
              <a:t>          “</a:t>
            </a:r>
            <a:r>
              <a:rPr lang="en-US" sz="4800" dirty="0" err="1" smtClean="0">
                <a:latin typeface="Gill Sans Ultra Bold Condensed" panose="020B0A06020104020203" pitchFamily="34" charset="0"/>
              </a:rPr>
              <a:t>Pokemon</a:t>
            </a:r>
            <a:r>
              <a:rPr lang="en-US" sz="4800" dirty="0" smtClean="0">
                <a:latin typeface="Gill Sans Ultra Bold Condensed" panose="020B0A06020104020203" pitchFamily="34" charset="0"/>
              </a:rPr>
              <a:t>”</a:t>
            </a:r>
          </a:p>
          <a:p>
            <a:r>
              <a:rPr lang="en-US" sz="4800" dirty="0" smtClean="0">
                <a:latin typeface="Gill Sans Ultra Bold Condensed" panose="020B0A06020104020203" pitchFamily="34" charset="0"/>
              </a:rPr>
              <a:t>    THE GAME</a:t>
            </a:r>
            <a:endParaRPr lang="en-US" sz="48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8206" y="3181644"/>
            <a:ext cx="43281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aettenschweiler" panose="020B0706040902060204" pitchFamily="34" charset="0"/>
              </a:rPr>
              <a:t>An Action and Adventure Based Game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aettenschweiler" panose="020B0706040902060204" pitchFamily="34" charset="0"/>
              </a:rPr>
              <a:t>Eye-catching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aettenschweiler" panose="020B0706040902060204" pitchFamily="34" charset="0"/>
              </a:rPr>
              <a:t>User Friendly Control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aettenschweiler" panose="020B0706040902060204" pitchFamily="34" charset="0"/>
              </a:rPr>
              <a:t>Slight Use of Artificial Intelligence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aettenschweiler" panose="020B070604090206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Haettenschweiler" panose="020B07060409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729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618309" y="635726"/>
            <a:ext cx="455458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Gill Sans Ultra Bold Condensed" panose="020B0A06020104020203" pitchFamily="34" charset="0"/>
              </a:rPr>
              <a:t>BEHIND THE GAME </a:t>
            </a:r>
          </a:p>
          <a:p>
            <a:endParaRPr lang="en-US" sz="32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8937" y="1959429"/>
            <a:ext cx="393627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*Planning</a:t>
            </a:r>
          </a:p>
          <a:p>
            <a:pPr algn="ctr"/>
            <a:endParaRPr lang="en-US" sz="2800" dirty="0">
              <a:latin typeface="Haettenschweiler" panose="020B0706040902060204" pitchFamily="34" charset="0"/>
            </a:endParaRPr>
          </a:p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*Usage of Visual Studio</a:t>
            </a:r>
          </a:p>
          <a:p>
            <a:pPr algn="ctr"/>
            <a:endParaRPr lang="en-US" sz="2800" dirty="0">
              <a:latin typeface="Haettenschweiler" panose="020B0706040902060204" pitchFamily="34" charset="0"/>
            </a:endParaRPr>
          </a:p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*Implementation of Ideas</a:t>
            </a:r>
            <a:endParaRPr lang="en-US" sz="2800" dirty="0">
              <a:latin typeface="Haettenschweiler" panose="020B0706040902060204" pitchFamily="34" charset="0"/>
            </a:endParaRPr>
          </a:p>
          <a:p>
            <a:pPr algn="ctr"/>
            <a:endParaRPr lang="en-US" sz="2800" dirty="0" smtClean="0">
              <a:latin typeface="Haettenschweiler" panose="020B0706040902060204" pitchFamily="34" charset="0"/>
            </a:endParaRPr>
          </a:p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*Making Media Files</a:t>
            </a:r>
          </a:p>
          <a:p>
            <a:pPr algn="ctr"/>
            <a:endParaRPr lang="en-US" sz="2800" dirty="0">
              <a:latin typeface="Haettenschweiler" panose="020B0706040902060204" pitchFamily="34" charset="0"/>
            </a:endParaRPr>
          </a:p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*Coding</a:t>
            </a:r>
          </a:p>
          <a:p>
            <a:pPr algn="ctr"/>
            <a:endParaRPr lang="en-US" sz="2800" dirty="0" smtClean="0">
              <a:latin typeface="Haettenschweiler" panose="020B0706040902060204" pitchFamily="34" charset="0"/>
            </a:endParaRPr>
          </a:p>
          <a:p>
            <a:pPr algn="ctr"/>
            <a:r>
              <a:rPr lang="en-US" sz="2800" dirty="0" smtClean="0">
                <a:latin typeface="Haettenschweiler" panose="020B0706040902060204" pitchFamily="34" charset="0"/>
              </a:rPr>
              <a:t>*Execution</a:t>
            </a:r>
          </a:p>
        </p:txBody>
      </p:sp>
    </p:spTree>
    <p:extLst>
      <p:ext uri="{BB962C8B-B14F-4D97-AF65-F5344CB8AC3E}">
        <p14:creationId xmlns:p14="http://schemas.microsoft.com/office/powerpoint/2010/main" val="385712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992777" y="583474"/>
            <a:ext cx="4589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ill Sans Ultra Bold Condensed" panose="020B0A06020104020203" pitchFamily="34" charset="0"/>
              </a:rPr>
              <a:t>INTERFACE</a:t>
            </a:r>
            <a:endParaRPr lang="en-US" sz="36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7280" y="1515291"/>
            <a:ext cx="33179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Franklin Gothic Heavy" panose="020B0903020102020204" pitchFamily="34" charset="0"/>
              </a:rPr>
              <a:t>*Very Attractive Interface……..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" r="24157" b="6262"/>
          <a:stretch/>
        </p:blipFill>
        <p:spPr>
          <a:xfrm>
            <a:off x="104503" y="2835224"/>
            <a:ext cx="6296298" cy="353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792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027611" y="365125"/>
            <a:ext cx="31437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ill Sans Ultra Bold Condensed" panose="020B0A06020104020203" pitchFamily="34" charset="0"/>
              </a:rPr>
              <a:t>Gameplay</a:t>
            </a:r>
            <a:endParaRPr lang="en-US" sz="2800" dirty="0">
              <a:latin typeface="Gill Sans Ultra Bold Condensed" panose="020B0A06020104020203" pitchFamily="34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" r="25108" b="7032"/>
          <a:stretch/>
        </p:blipFill>
        <p:spPr>
          <a:xfrm>
            <a:off x="296090" y="4441372"/>
            <a:ext cx="4232367" cy="2238103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26720" y="261257"/>
            <a:ext cx="53818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ill Sans Ultra Bold Condensed" panose="020B0A06020104020203" pitchFamily="34" charset="0"/>
              </a:rPr>
              <a:t>GAMEPLAY</a:t>
            </a:r>
            <a:endParaRPr lang="en-US" sz="2800" dirty="0">
              <a:latin typeface="Gill Sans Ultra Bold Condensed" panose="020B0A06020104020203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" r="25021" b="6725"/>
          <a:stretch/>
        </p:blipFill>
        <p:spPr>
          <a:xfrm>
            <a:off x="526322" y="1262742"/>
            <a:ext cx="3771901" cy="285641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" r="25195" b="10111"/>
          <a:stretch/>
        </p:blipFill>
        <p:spPr>
          <a:xfrm>
            <a:off x="4824545" y="1262742"/>
            <a:ext cx="3594460" cy="246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986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574766" y="226423"/>
            <a:ext cx="101106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ill Sans Ultra Bold Condensed" panose="020B0A06020104020203" pitchFamily="34" charset="0"/>
              </a:rPr>
              <a:t>ARTIFICIALLY INTELLIGENT OPPONENT</a:t>
            </a:r>
            <a:endParaRPr lang="en-US" sz="2800" dirty="0">
              <a:latin typeface="Gill Sans Ultra Bold Condensed" panose="020B0A06020104020203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57646" y="1184366"/>
            <a:ext cx="58347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Haettenschweiler" panose="020B0706040902060204" pitchFamily="34" charset="0"/>
              </a:rPr>
              <a:t>Opponent will hit the user with it’s personal intelligence……</a:t>
            </a:r>
            <a:endParaRPr lang="en-US" sz="2800" dirty="0">
              <a:latin typeface="Haettenschweiler" panose="020B0706040902060204" pitchFamily="34" charset="0"/>
            </a:endParaRPr>
          </a:p>
        </p:txBody>
      </p:sp>
      <p:pic>
        <p:nvPicPr>
          <p:cNvPr id="7" name="2017-08-04 at 23-36-3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255519"/>
            <a:ext cx="7637417" cy="406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996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53"/>
            <a:ext cx="12192000" cy="6857999"/>
          </a:xfrm>
        </p:spPr>
      </p:pic>
      <p:sp>
        <p:nvSpPr>
          <p:cNvPr id="5" name="TextBox 4"/>
          <p:cNvSpPr txBox="1"/>
          <p:nvPr/>
        </p:nvSpPr>
        <p:spPr>
          <a:xfrm>
            <a:off x="470263" y="365125"/>
            <a:ext cx="44152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ill Sans Ultra Bold Condensed" panose="020B0A06020104020203" pitchFamily="34" charset="0"/>
              </a:rPr>
              <a:t>HOW  TO  CONTROL </a:t>
            </a:r>
            <a:endParaRPr lang="en-US" sz="2800" dirty="0">
              <a:latin typeface="Gill Sans Ultra Bold Condensed" panose="020B0A060201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231" y="3235234"/>
            <a:ext cx="3729039" cy="125702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 flipV="1">
            <a:off x="2290354" y="2760617"/>
            <a:ext cx="8709" cy="9492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1184366" y="3927566"/>
            <a:ext cx="949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/>
          <p:nvPr/>
        </p:nvCxnSpPr>
        <p:spPr>
          <a:xfrm flipV="1">
            <a:off x="2299063" y="3004457"/>
            <a:ext cx="1087687" cy="92310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560320" y="2124891"/>
            <a:ext cx="34834" cy="18026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2595154" y="4223657"/>
            <a:ext cx="0" cy="775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085806" y="4328160"/>
            <a:ext cx="7924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542" y="2279807"/>
            <a:ext cx="399623" cy="406174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180" y="1628334"/>
            <a:ext cx="341948" cy="443185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905" y="2756092"/>
            <a:ext cx="391069" cy="40903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389" y="3742847"/>
            <a:ext cx="332900" cy="35433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221" y="5023620"/>
            <a:ext cx="2476500" cy="600075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975" y="4017032"/>
            <a:ext cx="1406705" cy="594156"/>
          </a:xfrm>
          <a:prstGeom prst="rect">
            <a:avLst/>
          </a:prstGeom>
        </p:spPr>
      </p:pic>
      <p:sp>
        <p:nvSpPr>
          <p:cNvPr id="33" name="Right Arrow 32"/>
          <p:cNvSpPr/>
          <p:nvPr/>
        </p:nvSpPr>
        <p:spPr>
          <a:xfrm>
            <a:off x="3971721" y="5323657"/>
            <a:ext cx="460942" cy="197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4560981" y="5231674"/>
            <a:ext cx="1314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 Ultra Bold Condensed" panose="020B0A06020104020203" pitchFamily="34" charset="0"/>
              </a:rPr>
              <a:t>FOR ATTACK</a:t>
            </a:r>
            <a:endParaRPr lang="en-US" dirty="0">
              <a:latin typeface="Gill Sans Ultra Bold Condensed" panose="020B0A06020104020203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035040" y="2598428"/>
            <a:ext cx="15501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Gill Sans Ultra Bold Condensed" panose="020B0A06020104020203" pitchFamily="34" charset="0"/>
              </a:rPr>
              <a:t>FOR MOVEMENT</a:t>
            </a:r>
            <a:endParaRPr lang="en-US" dirty="0">
              <a:latin typeface="Gill Sans Ultra Bold Condensed" panose="020B0A06020104020203" pitchFamily="34" charset="0"/>
            </a:endParaRPr>
          </a:p>
        </p:txBody>
      </p:sp>
      <p:sp>
        <p:nvSpPr>
          <p:cNvPr id="37" name="Down Arrow 36"/>
          <p:cNvSpPr/>
          <p:nvPr/>
        </p:nvSpPr>
        <p:spPr>
          <a:xfrm>
            <a:off x="6487886" y="3235234"/>
            <a:ext cx="322217" cy="7817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53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161</Words>
  <Application>Microsoft Office PowerPoint</Application>
  <PresentationFormat>Widescreen</PresentationFormat>
  <Paragraphs>62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Heavy</vt:lpstr>
      <vt:lpstr>Gill Sans Ultra Bold Condensed</vt:lpstr>
      <vt:lpstr>Haettenschweiler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Devopriya Tirtho</dc:creator>
  <cp:lastModifiedBy>Devopriya Tirtho</cp:lastModifiedBy>
  <cp:revision>10</cp:revision>
  <dcterms:created xsi:type="dcterms:W3CDTF">2017-08-04T16:28:54Z</dcterms:created>
  <dcterms:modified xsi:type="dcterms:W3CDTF">2017-08-04T17:50:15Z</dcterms:modified>
</cp:coreProperties>
</file>

<file path=docProps/thumbnail.jpeg>
</file>